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65" r:id="rId6"/>
    <p:sldId id="258" r:id="rId7"/>
    <p:sldId id="269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8/9/2022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p:transition spd="med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anchor="b">
            <a:normAutofit/>
          </a:bodyPr>
          <a:lstStyle/>
          <a:p>
            <a:r>
              <a:rPr lang="en-US" dirty="0"/>
              <a:t>What Makes Little Willows Daycare Different ?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C1910B2-E4E2-7A7A-48C0-F3D2E611B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640" y="1828800"/>
            <a:ext cx="3474720" cy="3474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  <p:pic>
        <p:nvPicPr>
          <p:cNvPr id="8" name="Picture Placeholder 7" descr="A woman and girl gardening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We are Close to the major highways, I-49, 150, and 435.</a:t>
            </a: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Daily Communication in real time through </a:t>
            </a:r>
            <a:r>
              <a:rPr lang="en-US" dirty="0" err="1"/>
              <a:t>Procare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Funshine</a:t>
            </a:r>
            <a:r>
              <a:rPr lang="en-US" dirty="0"/>
              <a:t> Curriculum which involves, Math, Science, Social Studies and Reading, sign language, and Spanish</a:t>
            </a: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Activities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2410" b="12410"/>
          <a:stretch/>
        </p:blipFill>
        <p:spPr>
          <a:xfrm rot="16200000">
            <a:off x="5250378" y="-441639"/>
            <a:ext cx="2992686" cy="4748594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28410" b="28410"/>
          <a:stretch/>
        </p:blipFill>
        <p:spPr>
          <a:xfrm>
            <a:off x="1013022" y="436315"/>
            <a:ext cx="2752545" cy="1587658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11547" b="11547"/>
          <a:stretch/>
        </p:blipFill>
        <p:spPr>
          <a:xfrm rot="5400000">
            <a:off x="1595465" y="2049427"/>
            <a:ext cx="1587658" cy="2752545"/>
          </a:xfrm>
        </p:spPr>
      </p:pic>
      <p:pic>
        <p:nvPicPr>
          <p:cNvPr id="9" name="Picture Placeholder 8" descr="A young girl in blue raincoat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/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8"/>
          </p:nvPr>
        </p:nvPicPr>
        <p:blipFill>
          <a:blip r:embed="rId7"/>
          <a:srcRect t="18510" b="18510"/>
          <a:stretch/>
        </p:blipFill>
        <p:spPr>
          <a:xfrm>
            <a:off x="4638490" y="3796663"/>
            <a:ext cx="4216461" cy="2377440"/>
          </a:xfrm>
        </p:spPr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81</TotalTime>
  <Words>118</Words>
  <Application>Microsoft Office PowerPoint</Application>
  <PresentationFormat>Widescreen</PresentationFormat>
  <Paragraphs>12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Children Friends 16x9</vt:lpstr>
      <vt:lpstr>What Makes Little Willows Daycare Different ?</vt:lpstr>
      <vt:lpstr>Location</vt:lpstr>
      <vt:lpstr>Communication</vt:lpstr>
      <vt:lpstr>Curriculum</vt:lpstr>
      <vt:lpstr>Daily 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Little Willows Daycare Different</dc:title>
  <dc:creator>Kimberly Carson</dc:creator>
  <cp:keywords/>
  <cp:lastModifiedBy>Kimberly Carson</cp:lastModifiedBy>
  <cp:revision>2</cp:revision>
  <dcterms:created xsi:type="dcterms:W3CDTF">2022-08-10T01:14:47Z</dcterms:created>
  <dcterms:modified xsi:type="dcterms:W3CDTF">2022-08-10T02:47:10Z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